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62" r:id="rId4"/>
    <p:sldId id="258" r:id="rId5"/>
    <p:sldId id="257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4F6B8F-B0C2-46FC-8F71-93F33EAA3415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BC04DA-C4EF-4A96-8EE7-4A9A3A83F3A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My </a:t>
            </a:r>
            <a:r>
              <a:rPr lang="en-US" dirty="0" smtClean="0"/>
              <a:t>Grandparents and Aunt Megan and Uncle Mike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Riley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</a:t>
            </a:r>
            <a:r>
              <a:rPr lang="en-US" dirty="0" smtClean="0"/>
              <a:t>randpa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Funny</a:t>
            </a:r>
          </a:p>
          <a:p>
            <a:r>
              <a:rPr lang="en-US" dirty="0" smtClean="0"/>
              <a:t>Likes going places</a:t>
            </a:r>
          </a:p>
          <a:p>
            <a:r>
              <a:rPr lang="en-US" dirty="0" smtClean="0"/>
              <a:t>Likes going out to eat</a:t>
            </a:r>
          </a:p>
          <a:p>
            <a:r>
              <a:rPr lang="en-US" dirty="0" smtClean="0"/>
              <a:t>Likes to go to Broadway shows</a:t>
            </a:r>
          </a:p>
          <a:p>
            <a:r>
              <a:rPr lang="en-US" dirty="0" smtClean="0"/>
              <a:t>Likes to wear something nice likes to go shopping </a:t>
            </a:r>
          </a:p>
          <a:p>
            <a:r>
              <a:rPr lang="en-US" dirty="0" smtClean="0"/>
              <a:t>Loves his grandchildren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5" name="Picture 3" descr="C:\Documents and Settings\beckerril\Local Settings\Temporary Internet Files\Content.IE5\VMG3BTC0\MCj013330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762000"/>
            <a:ext cx="1676400" cy="2288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Uncle Mike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Likes to go places</a:t>
            </a:r>
          </a:p>
          <a:p>
            <a:r>
              <a:rPr lang="en-US" dirty="0" smtClean="0"/>
              <a:t>Likes to listen to rap</a:t>
            </a:r>
          </a:p>
          <a:p>
            <a:r>
              <a:rPr lang="en-US" dirty="0" smtClean="0"/>
              <a:t>Likes scary movies</a:t>
            </a:r>
          </a:p>
          <a:p>
            <a:r>
              <a:rPr lang="en-US" dirty="0" smtClean="0"/>
              <a:t>Likes Larry</a:t>
            </a:r>
          </a:p>
          <a:p>
            <a:r>
              <a:rPr lang="en-US" dirty="0" smtClean="0"/>
              <a:t>Likes to watch T.V. </a:t>
            </a:r>
            <a:endParaRPr lang="en-US" dirty="0" smtClean="0"/>
          </a:p>
          <a:p>
            <a:r>
              <a:rPr lang="en-US" dirty="0" smtClean="0"/>
              <a:t>Likes to listen to jokes</a:t>
            </a:r>
          </a:p>
          <a:p>
            <a:endParaRPr lang="en-US" dirty="0"/>
          </a:p>
        </p:txBody>
      </p:sp>
      <p:pic>
        <p:nvPicPr>
          <p:cNvPr id="2050" name="Picture 2" descr="C:\Documents and Settings\beckerril\Local Settings\Temporary Internet Files\Content.IE5\8VTZ7DRK\MCj043593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2837" y="2701925"/>
            <a:ext cx="1838325" cy="145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of My grandparents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I think my grandparents are very handsome and preety.  There smile makes me want to  laugh.  I love them  how they always  wear something nice even </a:t>
            </a:r>
            <a:r>
              <a:rPr lang="en-US" dirty="0" smtClean="0"/>
              <a:t>though  </a:t>
            </a:r>
            <a:r>
              <a:rPr lang="en-US" dirty="0" smtClean="0"/>
              <a:t>it  is really casual .</a:t>
            </a:r>
          </a:p>
          <a:p>
            <a:endParaRPr lang="en-US" dirty="0"/>
          </a:p>
        </p:txBody>
      </p:sp>
      <p:pic>
        <p:nvPicPr>
          <p:cNvPr id="5" name="Picture Placeholder 4" descr="beckerrilgp4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7863" r="786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All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shopping together</a:t>
            </a:r>
          </a:p>
          <a:p>
            <a:r>
              <a:rPr lang="en-US" dirty="0" smtClean="0"/>
              <a:t>Go to NYC</a:t>
            </a:r>
          </a:p>
          <a:p>
            <a:r>
              <a:rPr lang="en-US" dirty="0" smtClean="0"/>
              <a:t>Go to Broadway shows</a:t>
            </a:r>
          </a:p>
          <a:p>
            <a:r>
              <a:rPr lang="en-US" dirty="0" smtClean="0"/>
              <a:t>Go to the beach</a:t>
            </a:r>
          </a:p>
          <a:p>
            <a:r>
              <a:rPr lang="en-US" dirty="0" smtClean="0"/>
              <a:t>Play games together</a:t>
            </a:r>
          </a:p>
          <a:p>
            <a:r>
              <a:rPr lang="en-US" dirty="0" smtClean="0"/>
              <a:t>Cook together</a:t>
            </a:r>
          </a:p>
          <a:p>
            <a:r>
              <a:rPr lang="en-US" dirty="0" smtClean="0"/>
              <a:t>Swim together</a:t>
            </a:r>
          </a:p>
          <a:p>
            <a:r>
              <a:rPr lang="en-US" dirty="0" smtClean="0"/>
              <a:t>Go to boomers together</a:t>
            </a:r>
          </a:p>
          <a:p>
            <a:r>
              <a:rPr lang="en-US" dirty="0" smtClean="0"/>
              <a:t>Go to jeepers together</a:t>
            </a:r>
            <a:endParaRPr lang="en-US" dirty="0"/>
          </a:p>
        </p:txBody>
      </p:sp>
      <p:pic>
        <p:nvPicPr>
          <p:cNvPr id="1027" name="Picture 3" descr="C:\Documents and Settings\beckerril\Local Settings\Temporary Internet Files\Content.IE5\PNBOQXP4\MPj040249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3581400"/>
            <a:ext cx="371475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Grandma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nice</a:t>
            </a:r>
          </a:p>
          <a:p>
            <a:r>
              <a:rPr lang="en-US" dirty="0" smtClean="0"/>
              <a:t>Loves to make chocolate chip cookies</a:t>
            </a:r>
          </a:p>
          <a:p>
            <a:r>
              <a:rPr lang="en-US" dirty="0" smtClean="0"/>
              <a:t>Likes Broadway shows</a:t>
            </a:r>
          </a:p>
          <a:p>
            <a:r>
              <a:rPr lang="en-US" dirty="0" smtClean="0"/>
              <a:t>Likes to go to new York</a:t>
            </a:r>
          </a:p>
          <a:p>
            <a:r>
              <a:rPr lang="en-US" dirty="0" smtClean="0"/>
              <a:t>Likes Derby</a:t>
            </a:r>
          </a:p>
          <a:p>
            <a:r>
              <a:rPr lang="en-US" dirty="0" smtClean="0"/>
              <a:t>Likes horse races</a:t>
            </a:r>
          </a:p>
          <a:p>
            <a:r>
              <a:rPr lang="en-US" dirty="0" smtClean="0"/>
              <a:t>Loves to </a:t>
            </a:r>
            <a:r>
              <a:rPr lang="en-US" dirty="0" smtClean="0"/>
              <a:t>laugh </a:t>
            </a:r>
          </a:p>
          <a:p>
            <a:r>
              <a:rPr lang="en-US" dirty="0" smtClean="0"/>
              <a:t>Loves her grandchildren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2" name="Picture 4" descr="C:\Documents and Settings\beckerril\Local Settings\Temporary Internet Files\Content.IE5\PNBOQXP4\MCj008945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5702" y="4419600"/>
            <a:ext cx="2348152" cy="19833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Aunt Megan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Likes to cook</a:t>
            </a:r>
          </a:p>
          <a:p>
            <a:r>
              <a:rPr lang="en-US" dirty="0" smtClean="0"/>
              <a:t>Likes to Listen to funny jokes </a:t>
            </a:r>
          </a:p>
          <a:p>
            <a:r>
              <a:rPr lang="en-US" dirty="0" smtClean="0"/>
              <a:t>Likes to Go places</a:t>
            </a:r>
          </a:p>
          <a:p>
            <a:r>
              <a:rPr lang="en-US" dirty="0" smtClean="0"/>
              <a:t>Likes listen to rap </a:t>
            </a:r>
          </a:p>
          <a:p>
            <a:r>
              <a:rPr lang="en-US" dirty="0" smtClean="0"/>
              <a:t>Likes Larry</a:t>
            </a:r>
          </a:p>
          <a:p>
            <a:r>
              <a:rPr lang="en-US" dirty="0" smtClean="0"/>
              <a:t>Likes to watch T.V.</a:t>
            </a:r>
          </a:p>
          <a:p>
            <a:r>
              <a:rPr lang="en-US" dirty="0" smtClean="0"/>
              <a:t>Likes spicy food</a:t>
            </a:r>
            <a:endParaRPr lang="en-US" dirty="0"/>
          </a:p>
        </p:txBody>
      </p:sp>
      <p:pic>
        <p:nvPicPr>
          <p:cNvPr id="1026" name="Picture 2" descr="C:\Documents and Settings\beckerril\Local Settings\Temporary Internet Files\Content.IE5\I9E34O5D\MCj042453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733800"/>
            <a:ext cx="1822450" cy="142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Loves her family</a:t>
            </a:r>
          </a:p>
          <a:p>
            <a:r>
              <a:rPr lang="en-US" dirty="0" smtClean="0"/>
              <a:t>Likes her friends</a:t>
            </a:r>
          </a:p>
          <a:p>
            <a:r>
              <a:rPr lang="en-US" dirty="0" smtClean="0"/>
              <a:t>Likes to go places </a:t>
            </a:r>
          </a:p>
          <a:p>
            <a:r>
              <a:rPr lang="en-US" dirty="0" smtClean="0"/>
              <a:t>Likes to sing</a:t>
            </a:r>
          </a:p>
          <a:p>
            <a:r>
              <a:rPr lang="en-US" dirty="0" smtClean="0"/>
              <a:t>Like to go shopping</a:t>
            </a:r>
          </a:p>
          <a:p>
            <a:r>
              <a:rPr lang="en-US" dirty="0" smtClean="0"/>
              <a:t>Like going to see Broadway shows</a:t>
            </a:r>
          </a:p>
          <a:p>
            <a:r>
              <a:rPr lang="en-US" dirty="0" smtClean="0"/>
              <a:t>Likes puppies</a:t>
            </a:r>
            <a:endParaRPr lang="en-US" dirty="0"/>
          </a:p>
        </p:txBody>
      </p:sp>
      <p:pic>
        <p:nvPicPr>
          <p:cNvPr id="3074" name="Picture 2" descr="C:\Documents and Settings\beckerril\Local Settings\Temporary Internet Files\Content.IE5\I9E34O5D\MPj043100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4619" y="1905000"/>
            <a:ext cx="3169381" cy="223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218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My Grandparents and Aunt Megan and Uncle Mike</vt:lpstr>
      <vt:lpstr>Grandpa</vt:lpstr>
      <vt:lpstr> Uncle Mike</vt:lpstr>
      <vt:lpstr>Picture of My grandparents</vt:lpstr>
      <vt:lpstr>What We Do All Together</vt:lpstr>
      <vt:lpstr>Grandma</vt:lpstr>
      <vt:lpstr>Aunt Megan</vt:lpstr>
      <vt:lpstr>Riley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beckerril</dc:creator>
  <cp:lastModifiedBy>beckerril</cp:lastModifiedBy>
  <cp:revision>11</cp:revision>
  <dcterms:created xsi:type="dcterms:W3CDTF">2009-03-25T18:35:58Z</dcterms:created>
  <dcterms:modified xsi:type="dcterms:W3CDTF">2009-04-22T18:41:05Z</dcterms:modified>
</cp:coreProperties>
</file>